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74" r:id="rId11"/>
    <p:sldId id="276" r:id="rId12"/>
    <p:sldId id="278" r:id="rId13"/>
    <p:sldId id="279" r:id="rId14"/>
    <p:sldId id="280" r:id="rId15"/>
    <p:sldId id="281" r:id="rId16"/>
    <p:sldId id="282" r:id="rId17"/>
    <p:sldId id="286" r:id="rId18"/>
    <p:sldId id="283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5" r:id="rId28"/>
    <p:sldId id="296" r:id="rId29"/>
    <p:sldId id="297" r:id="rId30"/>
    <p:sldId id="298" r:id="rId31"/>
    <p:sldId id="294" r:id="rId32"/>
    <p:sldId id="299" r:id="rId33"/>
    <p:sldId id="300" r:id="rId34"/>
    <p:sldId id="301" r:id="rId35"/>
    <p:sldId id="302" r:id="rId3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5F678D-13D1-4598-86EF-2E1BBA00FF7B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35F043-33A1-4D21-86DB-FFC51ACF3A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167645" cy="53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928926" y="4143380"/>
            <a:ext cx="376365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PRIVATE SCHOOLS</a:t>
            </a:r>
          </a:p>
          <a:p>
            <a:pPr algn="ctr"/>
            <a:r>
              <a:rPr lang="en-US" sz="2800" b="1" dirty="0" smtClean="0"/>
              <a:t> </a:t>
            </a:r>
          </a:p>
          <a:p>
            <a:r>
              <a:rPr lang="en-US" b="1" dirty="0" smtClean="0"/>
              <a:t>SSC NR Section confirmation’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1805" t="4166" r="3125" b="15278"/>
          <a:stretch>
            <a:fillRect/>
          </a:stretch>
        </p:blipFill>
        <p:spPr bwMode="auto">
          <a:xfrm>
            <a:off x="1214414" y="500042"/>
            <a:ext cx="73581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1805" t="17257" r="53522" b="66632"/>
          <a:stretch>
            <a:fillRect/>
          </a:stretch>
        </p:blipFill>
        <p:spPr bwMode="auto">
          <a:xfrm>
            <a:off x="928662" y="-214338"/>
            <a:ext cx="72152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857620" y="428604"/>
            <a:ext cx="1357322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4214810" y="1000108"/>
            <a:ext cx="642942" cy="8572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2976" y="3357562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In The above page click the 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 one means ‘Others button’ and drop down box select ‘SSC NR Section confirmation’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2673" t="9722" r="49132" b="65278"/>
          <a:stretch>
            <a:fillRect/>
          </a:stretch>
        </p:blipFill>
        <p:spPr bwMode="auto">
          <a:xfrm>
            <a:off x="1142976" y="500042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571868" y="2857496"/>
            <a:ext cx="3500462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3042" y="4224417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 The above page click the 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 one means ‘Others button’ and drop down box select  ‘SSC NR Section confirmation’</a:t>
            </a: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1285" t="5556" r="10590" b="45833"/>
          <a:stretch>
            <a:fillRect/>
          </a:stretch>
        </p:blipFill>
        <p:spPr bwMode="auto">
          <a:xfrm>
            <a:off x="1214414" y="2214554"/>
            <a:ext cx="70723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1538" y="35914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We will get  that ‘SSC NR Section confirmation’ that is shown in the below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1285" t="32998" r="49258" b="52105"/>
          <a:stretch>
            <a:fillRect/>
          </a:stretch>
        </p:blipFill>
        <p:spPr bwMode="auto">
          <a:xfrm>
            <a:off x="928662" y="500042"/>
            <a:ext cx="71438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071802" y="1714488"/>
            <a:ext cx="5286412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4414" y="500063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First select </a:t>
            </a:r>
            <a:r>
              <a:rPr lang="en-US" sz="3600" b="1" dirty="0" err="1" smtClean="0"/>
              <a:t>Mandal</a:t>
            </a:r>
            <a:r>
              <a:rPr lang="en-US" sz="3600" b="1" dirty="0" smtClean="0"/>
              <a:t> Name 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2673" t="31944" r="49132" b="33333"/>
          <a:stretch>
            <a:fillRect/>
          </a:stretch>
        </p:blipFill>
        <p:spPr bwMode="auto">
          <a:xfrm>
            <a:off x="1285852" y="1214422"/>
            <a:ext cx="7215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4414" y="485776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Select </a:t>
            </a:r>
            <a:r>
              <a:rPr lang="en-US" sz="3600" b="1" dirty="0" err="1" smtClean="0"/>
              <a:t>Mandal</a:t>
            </a:r>
            <a:r>
              <a:rPr lang="en-US" sz="3600" b="1" dirty="0" smtClean="0"/>
              <a:t> Name 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2863" t="30646" r="12168" b="50537"/>
          <a:stretch>
            <a:fillRect/>
          </a:stretch>
        </p:blipFill>
        <p:spPr bwMode="auto">
          <a:xfrm>
            <a:off x="1000100" y="428604"/>
            <a:ext cx="77153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643438" y="1500174"/>
            <a:ext cx="4071966" cy="7143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4414" y="485776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SelectVillage</a:t>
            </a:r>
            <a:r>
              <a:rPr lang="en-US" sz="3600" b="1" dirty="0" smtClean="0"/>
              <a:t> Name 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47548" t="31944" r="11805" b="36111"/>
          <a:stretch>
            <a:fillRect/>
          </a:stretch>
        </p:blipFill>
        <p:spPr bwMode="auto">
          <a:xfrm>
            <a:off x="1214414" y="142852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4414" y="500063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</a:t>
            </a:r>
            <a:r>
              <a:rPr lang="en-US" sz="3600" b="1" dirty="0" smtClean="0"/>
              <a:t>elect Village Name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1285" t="5556" r="10590" b="45833"/>
          <a:stretch>
            <a:fillRect/>
          </a:stretch>
        </p:blipFill>
        <p:spPr bwMode="auto">
          <a:xfrm>
            <a:off x="1285852" y="428604"/>
            <a:ext cx="70723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357290" y="3786190"/>
            <a:ext cx="3500462" cy="5000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4414" y="485776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Select School Name 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2673" t="31944" r="46528" b="44445"/>
          <a:stretch>
            <a:fillRect/>
          </a:stretch>
        </p:blipFill>
        <p:spPr bwMode="auto">
          <a:xfrm>
            <a:off x="1214414" y="500042"/>
            <a:ext cx="70723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357554" y="2357430"/>
            <a:ext cx="4429156" cy="15001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1142976" y="1071546"/>
            <a:ext cx="7358114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/>
              <a:t>Open the website of Directorate of Government Examinations Andhra Pradesh : </a:t>
            </a:r>
            <a:r>
              <a:rPr lang="en-US" b="1" dirty="0" smtClean="0">
                <a:solidFill>
                  <a:srgbClr val="FF0000"/>
                </a:solidFill>
              </a:rPr>
              <a:t>www.bseap.org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u="sng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You will get the below web page.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Click on the ‘</a:t>
            </a:r>
            <a:r>
              <a:rPr lang="en-US" sz="2400" b="1" dirty="0" smtClean="0"/>
              <a:t>SSC Nominal Rolls-March 2019 Regular link</a:t>
            </a:r>
            <a:r>
              <a:rPr lang="en-US" sz="2400" dirty="0" smtClean="0"/>
              <a:t>’</a:t>
            </a:r>
            <a:endParaRPr lang="en-US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800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b="13888"/>
          <a:stretch>
            <a:fillRect/>
          </a:stretch>
        </p:blipFill>
        <p:spPr bwMode="auto">
          <a:xfrm>
            <a:off x="914400" y="500042"/>
            <a:ext cx="8229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00166" y="5143512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Select School Name 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48375" t="31430" r="12957" b="45833"/>
          <a:stretch>
            <a:fillRect/>
          </a:stretch>
        </p:blipFill>
        <p:spPr bwMode="auto">
          <a:xfrm>
            <a:off x="1357290" y="428604"/>
            <a:ext cx="71438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429124" y="2500306"/>
            <a:ext cx="1214446" cy="6429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5852" y="464344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Click submit we will get bellow page</a:t>
            </a: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9201" t="5555" r="10937" b="6944"/>
          <a:stretch>
            <a:fillRect/>
          </a:stretch>
        </p:blipFill>
        <p:spPr bwMode="auto">
          <a:xfrm>
            <a:off x="1142976" y="357166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9201" t="5555" r="10937" b="6944"/>
          <a:stretch>
            <a:fillRect/>
          </a:stretch>
        </p:blipFill>
        <p:spPr bwMode="auto">
          <a:xfrm>
            <a:off x="1071538" y="1142984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2357422" y="4429132"/>
            <a:ext cx="2071702" cy="7858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1604" y="50004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no of sections medium wise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0937" t="50214" r="57167" b="33760"/>
          <a:stretch>
            <a:fillRect/>
          </a:stretch>
        </p:blipFill>
        <p:spPr bwMode="auto">
          <a:xfrm>
            <a:off x="1142976" y="642918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71604" y="50004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no of sections medium wise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9201" t="26279" r="10937" b="6944"/>
          <a:stretch>
            <a:fillRect/>
          </a:stretch>
        </p:blipFill>
        <p:spPr bwMode="auto">
          <a:xfrm>
            <a:off x="1142976" y="1928802"/>
            <a:ext cx="757242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857884" y="3857628"/>
            <a:ext cx="2571768" cy="12144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no of students again sanctioned sections medium wise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59843" t="50603" r="11805" b="34706"/>
          <a:stretch>
            <a:fillRect/>
          </a:stretch>
        </p:blipFill>
        <p:spPr bwMode="auto">
          <a:xfrm>
            <a:off x="1285852" y="1857364"/>
            <a:ext cx="72866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no of students again sanctioned sections medium wise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9201" t="53911" r="10937" b="6944"/>
          <a:stretch>
            <a:fillRect/>
          </a:stretch>
        </p:blipFill>
        <p:spPr bwMode="auto">
          <a:xfrm>
            <a:off x="1142976" y="2214554"/>
            <a:ext cx="75724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428728" y="3643314"/>
            <a:ext cx="5429288" cy="7143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Recognition number , sanction date, valid from to dates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2159" t="75786" r="22768" b="12701"/>
          <a:stretch>
            <a:fillRect/>
          </a:stretch>
        </p:blipFill>
        <p:spPr bwMode="auto">
          <a:xfrm>
            <a:off x="1071538" y="1928802"/>
            <a:ext cx="77153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071670" y="3571876"/>
            <a:ext cx="5643602" cy="12144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Enter Recognition number , sanction date, valid from to dates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2159" t="75786" r="22768" b="12701"/>
          <a:stretch>
            <a:fillRect/>
          </a:stretch>
        </p:blipFill>
        <p:spPr bwMode="auto">
          <a:xfrm>
            <a:off x="1071538" y="2500306"/>
            <a:ext cx="77153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572396" y="4143380"/>
            <a:ext cx="1143008" cy="10715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Up load Recognition copy only </a:t>
            </a:r>
            <a:r>
              <a:rPr lang="en-US" sz="2800" b="1" dirty="0" smtClean="0">
                <a:solidFill>
                  <a:srgbClr val="FF0000"/>
                </a:solidFill>
              </a:rPr>
              <a:t>PDF</a:t>
            </a:r>
            <a:r>
              <a:rPr lang="en-US" sz="2800" b="1" dirty="0" smtClean="0"/>
              <a:t> file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7932" t="3846" r="10336" b="5769"/>
          <a:stretch>
            <a:fillRect/>
          </a:stretch>
        </p:blipFill>
        <p:spPr bwMode="auto">
          <a:xfrm>
            <a:off x="1500166" y="642918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59680" t="67727" r="10937" b="10398"/>
          <a:stretch>
            <a:fillRect/>
          </a:stretch>
        </p:blipFill>
        <p:spPr bwMode="auto">
          <a:xfrm>
            <a:off x="1857356" y="2571744"/>
            <a:ext cx="65008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15074" y="3000372"/>
            <a:ext cx="1714512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1604" y="85720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Up load additional Sections or other medium permission copy add row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0937" t="68910" r="11805" b="9722"/>
          <a:stretch>
            <a:fillRect/>
          </a:stretch>
        </p:blipFill>
        <p:spPr bwMode="auto">
          <a:xfrm>
            <a:off x="1000100" y="1785926"/>
            <a:ext cx="77867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00100" y="3357562"/>
            <a:ext cx="7786742" cy="18573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1604" y="617505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We will get another row as shown below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11805" t="20833" r="10937" b="8333"/>
          <a:stretch>
            <a:fillRect/>
          </a:stretch>
        </p:blipFill>
        <p:spPr bwMode="auto">
          <a:xfrm>
            <a:off x="1214414" y="857232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214810" y="5643578"/>
            <a:ext cx="1500198" cy="6429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3042" y="28572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After complete upload reg. copy click save 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34528" t="70509" r="31388" b="9325"/>
          <a:stretch>
            <a:fillRect/>
          </a:stretch>
        </p:blipFill>
        <p:spPr bwMode="auto">
          <a:xfrm>
            <a:off x="1428728" y="642918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143240" y="3786190"/>
            <a:ext cx="2143140" cy="10715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34528" t="70509" r="31388" b="9325"/>
          <a:stretch>
            <a:fillRect/>
          </a:stretch>
        </p:blipFill>
        <p:spPr bwMode="auto">
          <a:xfrm>
            <a:off x="1428728" y="1571612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286116" y="4714884"/>
            <a:ext cx="928694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428992" y="5357826"/>
            <a:ext cx="642942" cy="8572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3042" y="28572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After complete upload reg. copy click save 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 l="34528" t="70509" r="31388" b="9325"/>
          <a:stretch>
            <a:fillRect/>
          </a:stretch>
        </p:blipFill>
        <p:spPr bwMode="auto">
          <a:xfrm>
            <a:off x="1428728" y="1857364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071934" y="5000636"/>
            <a:ext cx="1071570" cy="928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4286248" y="5643578"/>
            <a:ext cx="642942" cy="8572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43042" y="285728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click save button after click freeze button </a:t>
            </a:r>
          </a:p>
          <a:p>
            <a:r>
              <a:rPr lang="en-US" sz="2800" b="1" dirty="0" smtClean="0"/>
              <a:t>Student details transfer to above select school. 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8662" y="357166"/>
            <a:ext cx="7215238" cy="5286412"/>
            <a:chOff x="928662" y="357166"/>
            <a:chExt cx="7215238" cy="5286412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 l="8758" t="25758" r="74766" b="33158"/>
            <a:stretch>
              <a:fillRect/>
            </a:stretch>
          </p:blipFill>
          <p:spPr bwMode="auto">
            <a:xfrm>
              <a:off x="928662" y="357166"/>
              <a:ext cx="7215238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1714480" y="4286256"/>
              <a:ext cx="6000792" cy="92869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3125" t="9615" r="3125" b="17307"/>
          <a:stretch>
            <a:fillRect/>
          </a:stretch>
        </p:blipFill>
        <p:spPr bwMode="auto">
          <a:xfrm>
            <a:off x="1285852" y="714356"/>
            <a:ext cx="71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71604" y="5500702"/>
            <a:ext cx="67866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SELECT YOUR DISTRICT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91" t="4048" r="164" b="5963"/>
          <a:stretch>
            <a:fillRect/>
          </a:stretch>
        </p:blipFill>
        <p:spPr bwMode="auto">
          <a:xfrm>
            <a:off x="1285852" y="285728"/>
            <a:ext cx="6929486" cy="444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71538" y="4929198"/>
            <a:ext cx="742955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ENTER </a:t>
            </a:r>
            <a:r>
              <a:rPr lang="en-US" sz="2800" b="1" dirty="0" smtClean="0">
                <a:solidFill>
                  <a:srgbClr val="FF0000"/>
                </a:solidFill>
              </a:rPr>
              <a:t>DYEO</a:t>
            </a:r>
            <a:r>
              <a:rPr lang="en-US" sz="2800" b="1" dirty="0" smtClean="0">
                <a:solidFill>
                  <a:srgbClr val="0070C0"/>
                </a:solidFill>
              </a:rPr>
              <a:t> USER NAME &amp; PASSWORD </a:t>
            </a:r>
            <a:r>
              <a:rPr lang="en-US" sz="2800" b="1" dirty="0" smtClean="0">
                <a:solidFill>
                  <a:srgbClr val="FF0000"/>
                </a:solidFill>
              </a:rPr>
              <a:t>(CSE)</a:t>
            </a:r>
            <a:r>
              <a:rPr lang="en-US" sz="2800" b="1" dirty="0" smtClean="0">
                <a:solidFill>
                  <a:srgbClr val="0070C0"/>
                </a:solidFill>
              </a:rPr>
              <a:t> &amp; CAPTURE CODE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7173" t="8333" r="3405" b="20833"/>
          <a:stretch>
            <a:fillRect/>
          </a:stretch>
        </p:blipFill>
        <p:spPr bwMode="auto">
          <a:xfrm>
            <a:off x="1357290" y="357165"/>
            <a:ext cx="6786610" cy="54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500562" y="3000372"/>
            <a:ext cx="3714776" cy="278608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69097" t="34722" r="2257" b="19444"/>
          <a:stretch>
            <a:fillRect/>
          </a:stretch>
        </p:blipFill>
        <p:spPr bwMode="auto">
          <a:xfrm>
            <a:off x="1571604" y="428604"/>
            <a:ext cx="62865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2976" y="5143512"/>
            <a:ext cx="742955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ENTER </a:t>
            </a:r>
            <a:r>
              <a:rPr lang="en-US" sz="2800" b="1" dirty="0" smtClean="0">
                <a:solidFill>
                  <a:srgbClr val="FF0000"/>
                </a:solidFill>
              </a:rPr>
              <a:t>DYEO</a:t>
            </a:r>
            <a:r>
              <a:rPr lang="en-US" sz="2800" b="1" dirty="0" smtClean="0">
                <a:solidFill>
                  <a:srgbClr val="0070C0"/>
                </a:solidFill>
              </a:rPr>
              <a:t> USER NAME &amp; PASSWORD </a:t>
            </a:r>
            <a:r>
              <a:rPr lang="en-US" sz="2800" b="1" dirty="0" smtClean="0">
                <a:solidFill>
                  <a:srgbClr val="FF0000"/>
                </a:solidFill>
              </a:rPr>
              <a:t>(CSE)</a:t>
            </a:r>
            <a:r>
              <a:rPr lang="en-US" sz="2800" b="1" dirty="0" smtClean="0">
                <a:solidFill>
                  <a:srgbClr val="0070C0"/>
                </a:solidFill>
              </a:rPr>
              <a:t> &amp; CAPTURE CODE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69097" t="34722" r="2257" b="19444"/>
          <a:stretch>
            <a:fillRect/>
          </a:stretch>
        </p:blipFill>
        <p:spPr bwMode="auto">
          <a:xfrm>
            <a:off x="1357290" y="214290"/>
            <a:ext cx="63579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643042" y="3929066"/>
            <a:ext cx="1643074" cy="8572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2214546" y="4429132"/>
            <a:ext cx="642942" cy="8572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2976" y="514351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</a:rPr>
              <a:t>Enter </a:t>
            </a:r>
            <a:r>
              <a:rPr lang="en-US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dyeo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</a:rPr>
              <a:t> user name &amp; password </a:t>
            </a: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Bookman Old Style" pitchFamily="18" charset="0"/>
              </a:rPr>
              <a:t>cse</a:t>
            </a: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</a:rPr>
              <a:t> &amp; capture code after submit You will get the below page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285</Words>
  <Application>Microsoft Office PowerPoint</Application>
  <PresentationFormat>On-screen Show (4:3)</PresentationFormat>
  <Paragraphs>52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</dc:creator>
  <cp:lastModifiedBy>HP Inc.</cp:lastModifiedBy>
  <cp:revision>72</cp:revision>
  <dcterms:created xsi:type="dcterms:W3CDTF">2018-11-24T13:10:22Z</dcterms:created>
  <dcterms:modified xsi:type="dcterms:W3CDTF">2018-11-26T04:51:07Z</dcterms:modified>
</cp:coreProperties>
</file>